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32" autoAdjust="0"/>
    <p:restoredTop sz="96942"/>
  </p:normalViewPr>
  <p:slideViewPr>
    <p:cSldViewPr showGuides="1">
      <p:cViewPr>
        <p:scale>
          <a:sx n="96" d="100"/>
          <a:sy n="96" d="100"/>
        </p:scale>
        <p:origin x="3288" y="560"/>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5896744" y="120080"/>
            <a:ext cx="6904856" cy="3976847"/>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7249" y="1032248"/>
            <a:ext cx="5400600" cy="8568952"/>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コネクタ 2">
            <a:extLst>
              <a:ext uri="{FF2B5EF4-FFF2-40B4-BE49-F238E27FC236}">
                <a16:creationId xmlns:a16="http://schemas.microsoft.com/office/drawing/2014/main" id="{EAD64609-225A-6C46-959D-42A4C71BC3B9}"/>
              </a:ext>
            </a:extLst>
          </p:cNvPr>
          <p:cNvCxnSpPr/>
          <p:nvPr/>
        </p:nvCxnSpPr>
        <p:spPr>
          <a:xfrm>
            <a:off x="2224336" y="1632248"/>
            <a:ext cx="1296144"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7AA60A6-1411-6C4E-8820-3162FA9F680B}"/>
              </a:ext>
            </a:extLst>
          </p:cNvPr>
          <p:cNvSpPr/>
          <p:nvPr/>
        </p:nvSpPr>
        <p:spPr>
          <a:xfrm>
            <a:off x="8345016" y="1200200"/>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シンプルに設計する</a:t>
            </a:r>
          </a:p>
        </p:txBody>
      </p:sp>
      <p:sp>
        <p:nvSpPr>
          <p:cNvPr id="7" name="正方形/長方形 6">
            <a:extLst>
              <a:ext uri="{FF2B5EF4-FFF2-40B4-BE49-F238E27FC236}">
                <a16:creationId xmlns:a16="http://schemas.microsoft.com/office/drawing/2014/main" id="{2C1CF68A-A1F6-A64E-96BF-488914573C31}"/>
              </a:ext>
            </a:extLst>
          </p:cNvPr>
          <p:cNvSpPr/>
          <p:nvPr/>
        </p:nvSpPr>
        <p:spPr>
          <a:xfrm>
            <a:off x="8345016" y="1890366"/>
            <a:ext cx="1912725" cy="432048"/>
          </a:xfrm>
          <a:prstGeom prst="rect">
            <a:avLst/>
          </a:prstGeom>
          <a:solidFill>
            <a:srgbClr val="FFF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単純化する</a:t>
            </a:r>
          </a:p>
        </p:txBody>
      </p:sp>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7" name="図 6">
            <a:extLst>
              <a:ext uri="{FF2B5EF4-FFF2-40B4-BE49-F238E27FC236}">
                <a16:creationId xmlns:a16="http://schemas.microsoft.com/office/drawing/2014/main" id="{0776A763-896D-C04E-9915-F331385D8715}"/>
              </a:ext>
            </a:extLst>
          </p:cNvPr>
          <p:cNvPicPr>
            <a:picLocks noChangeAspect="1"/>
          </p:cNvPicPr>
          <p:nvPr/>
        </p:nvPicPr>
        <p:blipFill rotWithShape="1">
          <a:blip r:embed="rId3"/>
          <a:srcRect l="1066" t="6173" r="2372" b="3999"/>
          <a:stretch/>
        </p:blipFill>
        <p:spPr>
          <a:xfrm>
            <a:off x="5253104" y="1955235"/>
            <a:ext cx="7548495" cy="7645965"/>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2403</TotalTime>
  <Words>1183</Words>
  <Application>Microsoft Macintosh PowerPoint</Application>
  <PresentationFormat>A3 297x420 mm</PresentationFormat>
  <Paragraphs>263</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321</cp:revision>
  <cp:lastPrinted>2018-04-01T05:10:42Z</cp:lastPrinted>
  <dcterms:created xsi:type="dcterms:W3CDTF">2002-02-28T07:41:56Z</dcterms:created>
  <dcterms:modified xsi:type="dcterms:W3CDTF">2019-08-14T01:40:38Z</dcterms:modified>
</cp:coreProperties>
</file>